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93A94-D94D-48AA-8B9C-7F293739BC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B927-E8D4-429F-BE7A-060D24DF90B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8" y="-1"/>
            <a:ext cx="12059942" cy="678371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95163" cy="6916029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lide-17 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" y="166370"/>
            <a:ext cx="11939905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0"/>
            <a:ext cx="12074009" cy="679163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0"/>
            <a:ext cx="12074009" cy="679163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7"/>
            <a:ext cx="12192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8" y="-1"/>
            <a:ext cx="12059942" cy="685800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369"/>
            <a:ext cx="12192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11a15_07 Nguyễn đạt</cp:lastModifiedBy>
  <cp:revision>2</cp:revision>
  <dcterms:created xsi:type="dcterms:W3CDTF">2025-06-04T07:53:00Z</dcterms:created>
  <dcterms:modified xsi:type="dcterms:W3CDTF">2025-06-09T13:33:45Z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4FA7DC433E234CAEA11CB105CBFA9C5D_12</vt:lpwstr>
  </property>
  <property fmtid="{D5CDD505-2E9C-101B-9397-08002B2CF9AE}" pid="3" name="KSOProductBuildVer">
    <vt:lpwstr>1033-12.2.0.21179</vt:lpwstr>
  </property>
</Properties>
</file>